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78E8E8-E118-421B-8D12-44E505EE9E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076814-E4AC-43ED-8805-656FF414C0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93443-BC54-4329-86F7-8C384B8972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6CEE483-E228-4D69-ABB2-B42996E4F6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4E44F8-4000-4334-92B6-21ACDF7325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1D3EEF-1A80-4CD8-91B3-465445E18B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E501EC-89CE-4392-831C-6CC3E51209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CD3260-20FC-4ADC-9759-DFE60C15BC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B6F90-9337-41E2-848E-252CFF0CBC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896FB5-9603-4705-B98E-985DC0225E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B7B68A-5BA4-4EDC-810E-33F2882B84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64A31-3970-432F-80E4-7CC6D25AE9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4815C76-D04B-4B1B-9EAB-FE889DF4BAC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Last Half of 2009/First Half of 2010 Projections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2" name="Picture 4" descr="SSFOA_Logo_448x92_pix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3962400"/>
            <a:ext cx="4267200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the first time since our founding, the Silver Star Families of America is projecting a decrease in funding for the last half of 2009 and the first half of 2010.</a:t>
            </a:r>
          </a:p>
          <a:p>
            <a:endParaRPr lang="en-US"/>
          </a:p>
          <a:p>
            <a:r>
              <a:rPr lang="en-US"/>
              <a:t>Due to the economic downturn, donations have been below expectations.</a:t>
            </a:r>
          </a:p>
        </p:txBody>
      </p:sp>
      <p:pic>
        <p:nvPicPr>
          <p:cNvPr id="3076" name="Picture 4" descr="SSFOA_Logo_448x92_pix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457200"/>
            <a:ext cx="4267200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Using Generally Accepted Accounting Procedures, the SSFOA has limited funds set aside in a restricted account to weather 6 months of zero sum income.</a:t>
            </a:r>
          </a:p>
        </p:txBody>
      </p:sp>
      <p:pic>
        <p:nvPicPr>
          <p:cNvPr id="4100" name="Picture 4" descr="SSFOA_Logo_448x92_pix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457200"/>
            <a:ext cx="4267200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Projected income for 2009 and project income for 2010</a:t>
            </a:r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>
            <p:ph type="chart" sz="half" idx="2"/>
          </p:nvPr>
        </p:nvGraphicFramePr>
        <p:xfrm>
          <a:off x="4648200" y="1600200"/>
          <a:ext cx="4038600" cy="4524375"/>
        </p:xfrm>
        <a:graphic>
          <a:graphicData uri="http://schemas.openxmlformats.org/presentationml/2006/ole">
            <p:oleObj spid="_x0000_s5126" name="Chart" r:id="rId3" imgW="4038676" imgH="4524223" progId="MSGraph.Chart.8">
              <p:embed followColorScheme="full"/>
            </p:oleObj>
          </a:graphicData>
        </a:graphic>
      </p:graphicFrame>
      <p:pic>
        <p:nvPicPr>
          <p:cNvPr id="5127" name="Picture 7" descr="SSFOA_Logo_448x92_pixe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381000"/>
            <a:ext cx="4267200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Restricted Funds are designed to weather slow economic times and to absorb major expenditures such as audits.</a:t>
            </a:r>
          </a:p>
          <a:p>
            <a:endParaRPr lang="en-US"/>
          </a:p>
          <a:p>
            <a:r>
              <a:rPr lang="en-US"/>
              <a:t>The 2008 audit has been suspended until January of 2010.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7172" name="Picture 4" descr="SSFOA_Logo_448x92_pix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81000"/>
            <a:ext cx="4267200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Due to sound financial policy the SSFOA predicts no decline in services.</a:t>
            </a:r>
          </a:p>
          <a:p>
            <a:endParaRPr lang="en-US"/>
          </a:p>
          <a:p>
            <a:r>
              <a:rPr lang="en-US"/>
              <a:t>However other areas of financial support must be investigated.</a:t>
            </a:r>
          </a:p>
        </p:txBody>
      </p:sp>
      <p:pic>
        <p:nvPicPr>
          <p:cNvPr id="8196" name="Picture 4" descr="SSFOA_Logo_448x92_pix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457200"/>
            <a:ext cx="4267200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The Silver Star Families of America has one mission:  To remember, honor and assist the wounded, ill and dying of our armed forces from all wars.</a:t>
            </a:r>
          </a:p>
          <a:p>
            <a:pPr>
              <a:lnSpc>
                <a:spcPct val="80000"/>
              </a:lnSpc>
            </a:pPr>
            <a:r>
              <a:rPr lang="en-US" sz="2000"/>
              <a:t>It is our honor to assist veterans that so many others leave behind:  The homeless; those wounded with Post Traumatic Stress; Those that have been injured or incurred a life changing illness in a war zone; and finally those who need comfort at the end of their lives.</a:t>
            </a:r>
          </a:p>
          <a:p>
            <a:pPr>
              <a:lnSpc>
                <a:spcPct val="80000"/>
              </a:lnSpc>
            </a:pPr>
            <a:r>
              <a:rPr lang="en-US" sz="2000"/>
              <a:t>We will leave no Soldier or veteran behind that has sacrificed so much for us while serving in a war zone.</a:t>
            </a:r>
          </a:p>
          <a:p>
            <a:pPr>
              <a:lnSpc>
                <a:spcPct val="80000"/>
              </a:lnSpc>
            </a:pPr>
            <a:r>
              <a:rPr lang="en-US" sz="2000"/>
              <a:t>Every time that a Silver Star Banner is seen in a window or a Silver Star Flag is seen blowing in a gentle breeze, we pray that it is a reminder of the cost of freedom.</a:t>
            </a:r>
          </a:p>
          <a:p>
            <a:pPr>
              <a:lnSpc>
                <a:spcPct val="80000"/>
              </a:lnSpc>
            </a:pPr>
            <a:r>
              <a:rPr lang="en-US" sz="2000"/>
              <a:t>We ask you all to join with us and help support those who stood on the front lines for you.</a:t>
            </a:r>
          </a:p>
        </p:txBody>
      </p:sp>
      <p:pic>
        <p:nvPicPr>
          <p:cNvPr id="9220" name="Picture 4" descr="SSFOA_Logo_448x92_pix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81000"/>
            <a:ext cx="4267200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OUR PLEDGE TO THE WOUNDED AND SICK OF OUR ARMED FORCES</a:t>
            </a:r>
          </a:p>
          <a:p>
            <a:pPr>
              <a:lnSpc>
                <a:spcPct val="80000"/>
              </a:lnSpc>
            </a:pPr>
            <a:r>
              <a:rPr lang="en-US" sz="2800"/>
              <a:t>We pledge on our honor</a:t>
            </a:r>
          </a:p>
          <a:p>
            <a:pPr>
              <a:lnSpc>
                <a:spcPct val="80000"/>
              </a:lnSpc>
            </a:pPr>
            <a:r>
              <a:rPr lang="en-US" sz="2800"/>
              <a:t>To remember and assist the wounded and ill of our Armed Forces from ALL wars to the best of our ability.</a:t>
            </a:r>
          </a:p>
          <a:p>
            <a:pPr>
              <a:lnSpc>
                <a:spcPct val="80000"/>
              </a:lnSpc>
            </a:pPr>
            <a:r>
              <a:rPr lang="en-US" sz="2800"/>
              <a:t>We pledge that we will never forget</a:t>
            </a:r>
          </a:p>
          <a:p>
            <a:pPr>
              <a:lnSpc>
                <a:spcPct val="80000"/>
              </a:lnSpc>
            </a:pPr>
            <a:r>
              <a:rPr lang="en-US" sz="2800"/>
              <a:t>That we will always remember</a:t>
            </a:r>
          </a:p>
          <a:p>
            <a:pPr>
              <a:lnSpc>
                <a:spcPct val="80000"/>
              </a:lnSpc>
            </a:pPr>
            <a:r>
              <a:rPr lang="en-US" sz="2800"/>
              <a:t>The sacrifices you have made.</a:t>
            </a:r>
          </a:p>
          <a:p>
            <a:pPr>
              <a:lnSpc>
                <a:spcPct val="80000"/>
              </a:lnSpc>
            </a:pPr>
            <a:r>
              <a:rPr lang="en-US" sz="2800"/>
              <a:t>The blood sweat and tears that you shed</a:t>
            </a:r>
          </a:p>
          <a:p>
            <a:pPr>
              <a:lnSpc>
                <a:spcPct val="80000"/>
              </a:lnSpc>
            </a:pPr>
            <a:r>
              <a:rPr lang="en-US" sz="2800"/>
              <a:t>Will remain on our minds and in our hearts</a:t>
            </a:r>
          </a:p>
        </p:txBody>
      </p:sp>
      <p:pic>
        <p:nvPicPr>
          <p:cNvPr id="10244" name="Picture 4" descr="SSFOA_Logo_448x92_pix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381000"/>
            <a:ext cx="4267200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377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Default Design</vt:lpstr>
      <vt:lpstr>Microsoft Graph Chart</vt:lpstr>
      <vt:lpstr>Last Half of 2009/First Half of 2010 Projections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The Silver Star Families of America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Projections</dc:title>
  <dc:creator>Steve Newton</dc:creator>
  <cp:lastModifiedBy>JO</cp:lastModifiedBy>
  <cp:revision>3</cp:revision>
  <dcterms:created xsi:type="dcterms:W3CDTF">2009-07-26T20:33:38Z</dcterms:created>
  <dcterms:modified xsi:type="dcterms:W3CDTF">2009-07-31T19:48:01Z</dcterms:modified>
</cp:coreProperties>
</file>